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iroty Fnec" initials="HF" lastIdx="1" clrIdx="0">
    <p:extLst>
      <p:ext uri="{19B8F6BF-5375-455C-9EA6-DF929625EA0E}">
        <p15:presenceInfo xmlns:p15="http://schemas.microsoft.com/office/powerpoint/2012/main" userId="07b239d7f86e427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4-20T13:59:26.677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2.png>
</file>

<file path=ppt/media/image3.gif>
</file>

<file path=ppt/media/image4.png>
</file>

<file path=ppt/media/image5.gif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303E96-BA3F-4DF6-B0D4-17E73C4EB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D82CE38-A76C-499A-9032-0447E14C8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78F32F-9BC9-451D-B530-9DE3BE94A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A9395D-7B95-4080-9E01-2FC751EBD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92269A-1715-4BE0-AD33-087E0206D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0579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638E72-8B8F-4D24-A951-632352E01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6CE7FD9-2302-4A28-80F1-4ECA579828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069DF9-91B0-4450-84EF-38AB7AC36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08C93A-AFCD-42D4-B16F-8630A9EA8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D1464DD-C203-479F-8AA7-168961CD1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605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76FABFF-4869-4209-ABA6-D3C7572B17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EB647F4-CB51-4B57-8EAA-C04275562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34E7D1F-1BB3-403A-B34C-3D39E721F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DF0551-11FB-4B25-963F-AC3571195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10629D8-157E-4EF0-A0F2-6ABBA5258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837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438E3-3244-40E3-A2F1-6AF032182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44C23E-2F7E-4B24-B0F4-A78190A96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54E60F-3414-4A92-A744-34704F7E4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105098-6678-4AA2-BE87-AC08A9FAA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F0B6A3-9440-4E98-9967-A435C12FC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8872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03C687-B7E1-43B4-93E2-3BAF53A68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0C420CB-838F-4D32-A945-D0821744C5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453740E-5B65-4CBD-AE94-F63D51265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F9B0106-0DC1-4BAB-A019-C7DAA2924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A1A7F0-574F-4F1A-914D-519A216C7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3059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66724B-6B3C-41DF-B58B-3D16674A7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F68A48-4EAE-431A-804C-5941A5D053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1C209B1-6523-4BE1-AFA7-695C524188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004EEB8-C802-4C8A-879A-A984CB2C5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C1CC158-3F01-4BCC-A2AC-78DE1F344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A8B3AE-0822-4DA4-B308-AAD5928AD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134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FBFB0D-3332-43A6-97F5-EA5526FC6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7AFEC39-9381-427E-80F8-4C7EA0C75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600A1C4-FF57-4F48-A1C3-EE3BFCBBC5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6437FF9-BA3E-4EDD-B1DD-D320272270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6729876-E3FB-4F57-A14A-AA62733AF9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AEF2DE7-4EE5-4DD4-A86C-385121370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D778C87-E807-4653-87E9-DF5A26652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E3BC841-E3EA-4CA5-814F-9724DECAC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0533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5EFCDE-2C11-4A83-917C-4EFDFB009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D16AE4D-E33D-40F7-ABF8-22CBFD9CF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6B72D2F-16DD-4090-B221-4BF9CB445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D703622-CA28-4E5D-AB14-96DEE177D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7728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02001BB-A986-410E-AF2C-774C587C3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D716A3E-5B41-480D-B9F2-B7FBD7E08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AB84978-D5F5-4F49-81AB-4F73DAC89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1827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D9A5EF-554D-4E68-8724-B2D7CEFC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183D55D-4C55-4611-BFB2-B9EB15B34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BDD85E5-CAE0-4AB3-B9BB-812D2ABCF5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857E0EA-74E5-4FE1-921C-2C450DDAA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3B968DC-4E66-4857-A09A-FDF68FE70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31054D0-9A18-4E88-B7B9-B35613789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0496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4D0913-87AD-4268-8D6F-2C4C5360A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4DA74AC-3155-4F32-BA2D-45AAEE6437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E13F63-8428-4826-BBC9-7D032361B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3D60475-FC69-40C0-889A-380C58FD7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29BEB6C-2F34-4EF4-BFD7-93BDE6764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0412FC6-5E95-4066-8CA5-343DE14CE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820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1792651-0E49-44F1-AD1E-3E1E6F728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742C713-8256-4838-9CFC-B3D1DDE5B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F6A1962-DA01-4790-98B9-7BEE1C710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CB24C-2533-4904-8DBC-DDC1642DFBD7}" type="datetimeFigureOut">
              <a:rPr lang="fr-FR" smtClean="0"/>
              <a:t>30/05/2022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E34C1BE-D037-4B7A-9531-94F164E7E8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3588FFB-B79A-4F8C-A6D9-2ED0719BFA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A1C46-3101-4FF5-9F66-270215C5A17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5981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2AB3F6-E39D-4FCA-8264-25D0B73B3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942"/>
            <a:ext cx="10515600" cy="730508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Changement de cap en cours capitaine !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02ECE6BC-D90C-4EE9-8C5C-02331EA81A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6244"/>
            <a:ext cx="6814751" cy="5531023"/>
          </a:xfr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60130EFF-53A5-4B25-A59A-1C1F9A0D34CE}"/>
              </a:ext>
            </a:extLst>
          </p:cNvPr>
          <p:cNvSpPr txBox="1"/>
          <p:nvPr/>
        </p:nvSpPr>
        <p:spPr>
          <a:xfrm>
            <a:off x="7652951" y="3105834"/>
            <a:ext cx="44272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 changement est la loi de la vie humaine,</a:t>
            </a:r>
            <a:br>
              <a:rPr lang="fr-FR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fr-FR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il ne faut pas en avoir peur.</a:t>
            </a:r>
            <a:br>
              <a:rPr lang="fr-FR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fr-FR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Jacque Chirac -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FDDA52F-2531-4404-99F9-5B94C8D4731B}"/>
              </a:ext>
            </a:extLst>
          </p:cNvPr>
          <p:cNvSpPr txBox="1"/>
          <p:nvPr/>
        </p:nvSpPr>
        <p:spPr>
          <a:xfrm>
            <a:off x="838200" y="1439644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Evolution du chiffre d’affaire et du nombre de vente</a:t>
            </a:r>
          </a:p>
        </p:txBody>
      </p:sp>
    </p:spTree>
    <p:extLst>
      <p:ext uri="{BB962C8B-B14F-4D97-AF65-F5344CB8AC3E}">
        <p14:creationId xmlns:p14="http://schemas.microsoft.com/office/powerpoint/2010/main" val="1615386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B462ED-A93F-4FD5-ABF4-58B2E7150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947"/>
            <a:ext cx="10515600" cy="584886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Il y a du monde dans le magasin !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59872D4A-2A81-48C1-AE1C-19AE878D1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26" y="1040717"/>
            <a:ext cx="7407876" cy="5716111"/>
          </a:xfr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0ABA6F3-8DCA-4BB6-8774-25F0906466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3502" y="2209027"/>
            <a:ext cx="4572000" cy="257175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FB7FFBE5-4C4B-4AEC-98D2-0D080D690AE3}"/>
              </a:ext>
            </a:extLst>
          </p:cNvPr>
          <p:cNvSpPr txBox="1"/>
          <p:nvPr/>
        </p:nvSpPr>
        <p:spPr>
          <a:xfrm>
            <a:off x="838200" y="1315264"/>
            <a:ext cx="621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Evolution du nombre de visite sur le site et du nombre de vente</a:t>
            </a:r>
          </a:p>
        </p:txBody>
      </p:sp>
    </p:spTree>
    <p:extLst>
      <p:ext uri="{BB962C8B-B14F-4D97-AF65-F5344CB8AC3E}">
        <p14:creationId xmlns:p14="http://schemas.microsoft.com/office/powerpoint/2010/main" val="152756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5EF449-13FF-475E-B81E-DB443E859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08086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Le high-tech a disparu !</a:t>
            </a:r>
          </a:p>
        </p:txBody>
      </p:sp>
      <p:pic>
        <p:nvPicPr>
          <p:cNvPr id="21" name="Espace réservé du contenu 20">
            <a:extLst>
              <a:ext uri="{FF2B5EF4-FFF2-40B4-BE49-F238E27FC236}">
                <a16:creationId xmlns:a16="http://schemas.microsoft.com/office/drawing/2014/main" id="{2F57F370-0153-4A14-B101-54C3BB7467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92" y="952782"/>
            <a:ext cx="7535855" cy="5861222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C37A84B-4447-496F-B814-2C3BBB796B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108" y="2593554"/>
            <a:ext cx="4632240" cy="2579678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71E6B6F-02A1-4467-AE49-CBCCFA477FBD}"/>
              </a:ext>
            </a:extLst>
          </p:cNvPr>
          <p:cNvSpPr txBox="1"/>
          <p:nvPr/>
        </p:nvSpPr>
        <p:spPr>
          <a:xfrm>
            <a:off x="1833965" y="1179385"/>
            <a:ext cx="4134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Evolution du chiffre d’affaire par catégorie</a:t>
            </a:r>
          </a:p>
        </p:txBody>
      </p:sp>
    </p:spTree>
    <p:extLst>
      <p:ext uri="{BB962C8B-B14F-4D97-AF65-F5344CB8AC3E}">
        <p14:creationId xmlns:p14="http://schemas.microsoft.com/office/powerpoint/2010/main" val="2630188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0A498A-39A4-49BC-BF52-125F0FA2D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513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Les clients prennent leur temps …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407C6F9C-C33E-4CD4-9CB0-587A57E19B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7319"/>
            <a:ext cx="7419446" cy="5770681"/>
          </a:xfr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E3A5092-B9B6-4911-87A0-FA51B653B2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446" y="2298357"/>
            <a:ext cx="4423718" cy="2949145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ED1B3A04-23C0-4EA6-A905-072346890450}"/>
              </a:ext>
            </a:extLst>
          </p:cNvPr>
          <p:cNvSpPr txBox="1"/>
          <p:nvPr/>
        </p:nvSpPr>
        <p:spPr>
          <a:xfrm>
            <a:off x="709348" y="1304750"/>
            <a:ext cx="6000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Evolution du temps passé sur le site avant de valider un panier</a:t>
            </a:r>
          </a:p>
        </p:txBody>
      </p:sp>
    </p:spTree>
    <p:extLst>
      <p:ext uri="{BB962C8B-B14F-4D97-AF65-F5344CB8AC3E}">
        <p14:creationId xmlns:p14="http://schemas.microsoft.com/office/powerpoint/2010/main" val="2532034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570325-47DA-4D4A-8314-49B7B1401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08085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/>
              <a:t>Et le temps c’est de l’argent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80D4C1C0-CFC8-4861-B34C-739485778F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314" y="843361"/>
            <a:ext cx="7867135" cy="5830745"/>
          </a:xfr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C6E9D795-94B2-49BB-95D3-C42D83949EA5}"/>
              </a:ext>
            </a:extLst>
          </p:cNvPr>
          <p:cNvSpPr txBox="1"/>
          <p:nvPr/>
        </p:nvSpPr>
        <p:spPr>
          <a:xfrm>
            <a:off x="3124200" y="1066800"/>
            <a:ext cx="6115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Montant des paniers en fonction du temps passé sur le site</a:t>
            </a:r>
          </a:p>
        </p:txBody>
      </p:sp>
    </p:spTree>
    <p:extLst>
      <p:ext uri="{BB962C8B-B14F-4D97-AF65-F5344CB8AC3E}">
        <p14:creationId xmlns:p14="http://schemas.microsoft.com/office/powerpoint/2010/main" val="49159336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754</TotalTime>
  <Words>109</Words>
  <Application>Microsoft Office PowerPoint</Application>
  <PresentationFormat>Grand écran</PresentationFormat>
  <Paragraphs>11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Thème Office</vt:lpstr>
      <vt:lpstr>Changement de cap en cours capitaine !</vt:lpstr>
      <vt:lpstr>Il y a du monde dans le magasin !</vt:lpstr>
      <vt:lpstr>Le high-tech a disparu !</vt:lpstr>
      <vt:lpstr>Les clients prennent leur temps …</vt:lpstr>
      <vt:lpstr>Et le temps c’est de l’argent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début de la ruée vers l’or</dc:title>
  <dc:creator>Hiroty Fnec</dc:creator>
  <cp:lastModifiedBy>Hiroty Fnec</cp:lastModifiedBy>
  <cp:revision>9</cp:revision>
  <dcterms:created xsi:type="dcterms:W3CDTF">2022-04-12T13:33:25Z</dcterms:created>
  <dcterms:modified xsi:type="dcterms:W3CDTF">2022-05-30T07:48:54Z</dcterms:modified>
</cp:coreProperties>
</file>

<file path=docProps/thumbnail.jpeg>
</file>